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8" r:id="rId2"/>
    <p:sldId id="260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3" autoAdjust="0"/>
  </p:normalViewPr>
  <p:slideViewPr>
    <p:cSldViewPr snapToGrid="0">
      <p:cViewPr varScale="1">
        <p:scale>
          <a:sx n="25" d="100"/>
          <a:sy n="25" d="100"/>
        </p:scale>
        <p:origin x="3222" y="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791C-5844-4F87-A339-C25B041C8D4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8F0EB-10E9-4FD3-BF6C-817BE5199D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7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1pPr>
    <a:lvl2pPr marL="889647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2pPr>
    <a:lvl3pPr marL="1779294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3pPr>
    <a:lvl4pPr marL="2668941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4pPr>
    <a:lvl5pPr marL="3558587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5pPr>
    <a:lvl6pPr marL="4448235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6pPr>
    <a:lvl7pPr marL="5337882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7pPr>
    <a:lvl8pPr marL="6227528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8pPr>
    <a:lvl9pPr marL="7117175" algn="l" defTabSz="1779294" rtl="0" eaLnBrk="1" latinLnBrk="0" hangingPunct="1">
      <a:defRPr sz="2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F0EB-10E9-4FD3-BF6C-817BE5199D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9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F0EB-10E9-4FD3-BF6C-817BE5199D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5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7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1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9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5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5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3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780A-C7B5-41D8-A71C-927FCDAD5D0B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6FC4-F6C6-4719-869A-9A07C908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hyperlink" Target="mailto:dmitry.basmanov@niifhm.ru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7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103BEE-9252-46EF-B282-300013BC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8766" y="16954176"/>
            <a:ext cx="9147534" cy="183985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4C667-EB9E-4457-90E0-4A985703F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1650" y="35278427"/>
            <a:ext cx="9144650" cy="61820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D2839-1DC3-45ED-8DC7-00DE43769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52000" y="11915508"/>
            <a:ext cx="9734307" cy="6000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52126-3AD2-497A-B02A-3AFD05C9BB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47344" y="17912079"/>
            <a:ext cx="9735148" cy="23590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B5BFE-C5A2-41D3-B537-698C78E7B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74432" y="17060499"/>
            <a:ext cx="8823268" cy="904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A4311-7E93-418A-9659-30C1D1B227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9430" y="16940185"/>
            <a:ext cx="10324042" cy="24538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55B259-95EF-499B-AD6B-27484FEF6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1052" y="17048123"/>
            <a:ext cx="9953556" cy="9042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4F6105-6E92-4B5C-9918-3636D8039B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4180" y="7840502"/>
            <a:ext cx="19262120" cy="980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94888-B2FE-4B0A-9624-5FB1CBA690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95380" y="12012585"/>
            <a:ext cx="9420096" cy="809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F6342E-0BE3-4E3B-BBFB-F8AA98FB0D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40352" y="18046473"/>
            <a:ext cx="9433560" cy="9048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60F6CA-D9C4-4312-BE69-64E747E2C7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86439" y="35371159"/>
            <a:ext cx="8811261" cy="9387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03CDD1-6982-42BE-813B-053A8A851AA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97442" y="7729611"/>
            <a:ext cx="19680049" cy="91254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DF1B56-E9DF-489A-941B-AD7E306A2EE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0193000" y="7809338"/>
            <a:ext cx="9547778" cy="3935307"/>
          </a:xfrm>
          <a:prstGeom prst="rect">
            <a:avLst/>
          </a:prstGeom>
        </p:spPr>
      </p:pic>
      <p:sp>
        <p:nvSpPr>
          <p:cNvPr id="15" name="object 206">
            <a:extLst>
              <a:ext uri="{FF2B5EF4-FFF2-40B4-BE49-F238E27FC236}">
                <a16:creationId xmlns:a16="http://schemas.microsoft.com/office/drawing/2014/main" id="{BDD6D04B-1D8F-4D53-828E-7828D222D570}"/>
              </a:ext>
            </a:extLst>
          </p:cNvPr>
          <p:cNvSpPr txBox="1"/>
          <p:nvPr/>
        </p:nvSpPr>
        <p:spPr>
          <a:xfrm>
            <a:off x="664179" y="6187035"/>
            <a:ext cx="2972249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935" marR="5080" indent="-1626870" algn="ctr">
              <a:lnSpc>
                <a:spcPct val="100000"/>
              </a:lnSpc>
              <a:spcBef>
                <a:spcPts val="105"/>
              </a:spcBef>
            </a:pPr>
            <a:r>
              <a:rPr lang="ru-RU" sz="8000" b="1" spc="20" dirty="0">
                <a:solidFill>
                  <a:srgbClr val="C13038"/>
                </a:solidFill>
                <a:latin typeface="Arial"/>
                <a:cs typeface="Arial"/>
              </a:rPr>
              <a:t>Заголовок</a:t>
            </a:r>
            <a:endParaRPr lang="ru-RU" sz="8000" dirty="0">
              <a:latin typeface="Arial"/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FFD0162-A358-428F-A955-1BB5397C8F45}"/>
              </a:ext>
            </a:extLst>
          </p:cNvPr>
          <p:cNvSpPr/>
          <p:nvPr/>
        </p:nvSpPr>
        <p:spPr>
          <a:xfrm>
            <a:off x="-202323" y="7988508"/>
            <a:ext cx="20128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29409A"/>
                </a:solidFill>
                <a:latin typeface="Arial"/>
                <a:cs typeface="Arial"/>
              </a:rPr>
              <a:t>Введение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A35F2C-00A4-4D1A-A6FE-32AF54F5E655}"/>
              </a:ext>
            </a:extLst>
          </p:cNvPr>
          <p:cNvSpPr/>
          <p:nvPr/>
        </p:nvSpPr>
        <p:spPr>
          <a:xfrm>
            <a:off x="664179" y="17158965"/>
            <a:ext cx="9974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BCFD21-114B-4823-9A4A-B2E6951108DF}"/>
              </a:ext>
            </a:extLst>
          </p:cNvPr>
          <p:cNvSpPr/>
          <p:nvPr/>
        </p:nvSpPr>
        <p:spPr>
          <a:xfrm>
            <a:off x="10975703" y="17159196"/>
            <a:ext cx="9598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1AD0E10-CB26-4331-A38A-139561B9F37A}"/>
              </a:ext>
            </a:extLst>
          </p:cNvPr>
          <p:cNvSpPr/>
          <p:nvPr/>
        </p:nvSpPr>
        <p:spPr>
          <a:xfrm>
            <a:off x="20193000" y="18133509"/>
            <a:ext cx="946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794230D-C581-4490-BA67-D0EA1DDD0ACD}"/>
              </a:ext>
            </a:extLst>
          </p:cNvPr>
          <p:cNvSpPr/>
          <p:nvPr/>
        </p:nvSpPr>
        <p:spPr>
          <a:xfrm>
            <a:off x="10991851" y="35499970"/>
            <a:ext cx="9537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29409A"/>
                </a:solidFill>
                <a:latin typeface="Arial"/>
                <a:cs typeface="Arial"/>
              </a:rPr>
              <a:t>Благодарность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21" name="object 309">
            <a:extLst>
              <a:ext uri="{FF2B5EF4-FFF2-40B4-BE49-F238E27FC236}">
                <a16:creationId xmlns:a16="http://schemas.microsoft.com/office/drawing/2014/main" id="{1398E805-F110-4028-8895-F461BCB2CB17}"/>
              </a:ext>
            </a:extLst>
          </p:cNvPr>
          <p:cNvSpPr txBox="1"/>
          <p:nvPr/>
        </p:nvSpPr>
        <p:spPr>
          <a:xfrm>
            <a:off x="20297424" y="7951138"/>
            <a:ext cx="9344985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2800" b="1" i="1" spc="-10" dirty="0">
                <a:solidFill>
                  <a:srgbClr val="121617"/>
                </a:solidFill>
                <a:latin typeface="Times New Roman"/>
                <a:cs typeface="Times New Roman"/>
              </a:rPr>
              <a:t>Иванов </a:t>
            </a:r>
            <a:r>
              <a:rPr lang="ru-RU" sz="2800" b="1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И.И., </a:t>
            </a:r>
          </a:p>
          <a:p>
            <a:pPr marL="12700" marR="5080">
              <a:spcBef>
                <a:spcPts val="95"/>
              </a:spcBef>
            </a:pP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Федеральное </a:t>
            </a:r>
            <a:r>
              <a:rPr lang="ru-RU" sz="2800" i="1" spc="-15" dirty="0">
                <a:solidFill>
                  <a:srgbClr val="121617"/>
                </a:solidFill>
                <a:latin typeface="Times New Roman"/>
                <a:cs typeface="Times New Roman"/>
              </a:rPr>
              <a:t>Государ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ственное </a:t>
            </a:r>
            <a:r>
              <a:rPr lang="ru-RU" sz="2800" i="1" spc="-10" dirty="0">
                <a:solidFill>
                  <a:srgbClr val="121617"/>
                </a:solidFill>
                <a:latin typeface="Times New Roman"/>
                <a:cs typeface="Times New Roman"/>
              </a:rPr>
              <a:t>Бюджетное 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Учреждение «Федеральный научно-кли</a:t>
            </a:r>
            <a:r>
              <a:rPr lang="ru-RU" sz="2800" i="1" spc="-10" dirty="0">
                <a:solidFill>
                  <a:srgbClr val="121617"/>
                </a:solidFill>
                <a:latin typeface="Times New Roman"/>
                <a:cs typeface="Times New Roman"/>
              </a:rPr>
              <a:t>нический </a:t>
            </a:r>
            <a:r>
              <a:rPr lang="ru-RU" sz="2800" i="1" dirty="0">
                <a:solidFill>
                  <a:srgbClr val="121617"/>
                </a:solidFill>
                <a:latin typeface="Times New Roman"/>
                <a:cs typeface="Times New Roman"/>
              </a:rPr>
              <a:t>центр </a:t>
            </a:r>
            <a:r>
              <a:rPr lang="ru-RU" sz="2800" i="1" spc="-10" dirty="0">
                <a:solidFill>
                  <a:srgbClr val="121617"/>
                </a:solidFill>
                <a:latin typeface="Times New Roman"/>
                <a:cs typeface="Times New Roman"/>
              </a:rPr>
              <a:t>физико-химической медицины 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Федерального  </a:t>
            </a:r>
            <a:r>
              <a:rPr lang="ru-RU" sz="2800" i="1" spc="-15" dirty="0">
                <a:solidFill>
                  <a:srgbClr val="121617"/>
                </a:solidFill>
                <a:latin typeface="Times New Roman"/>
                <a:cs typeface="Times New Roman"/>
              </a:rPr>
              <a:t>Медико-биологического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 </a:t>
            </a:r>
            <a:r>
              <a:rPr lang="ru-RU" sz="2800" i="1" spc="-5" dirty="0" err="1">
                <a:solidFill>
                  <a:srgbClr val="121617"/>
                </a:solidFill>
                <a:latin typeface="Times New Roman"/>
                <a:cs typeface="Times New Roman"/>
              </a:rPr>
              <a:t>Агенства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»,</a:t>
            </a:r>
            <a:endParaRPr lang="ru-RU" sz="2800" dirty="0">
              <a:latin typeface="Times New Roman"/>
              <a:cs typeface="Times New Roman"/>
            </a:endParaRPr>
          </a:p>
          <a:p>
            <a:pPr marL="12700"/>
            <a:r>
              <a:rPr lang="ru-RU" sz="2800" i="1" spc="-10" dirty="0">
                <a:solidFill>
                  <a:srgbClr val="121617"/>
                </a:solidFill>
                <a:latin typeface="Times New Roman"/>
                <a:cs typeface="Times New Roman"/>
              </a:rPr>
              <a:t>119435,Москова, 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Одинцово, Малая </a:t>
            </a:r>
            <a:r>
              <a:rPr lang="ru-RU" sz="2800" i="1" spc="-5" dirty="0" err="1">
                <a:solidFill>
                  <a:srgbClr val="121617"/>
                </a:solidFill>
                <a:latin typeface="Times New Roman"/>
                <a:cs typeface="Times New Roman"/>
              </a:rPr>
              <a:t>Пироговская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, д. 1А</a:t>
            </a:r>
          </a:p>
          <a:p>
            <a:pPr marL="12700"/>
            <a:r>
              <a:rPr lang="ru-RU" sz="2800" i="1" spc="-10" dirty="0">
                <a:solidFill>
                  <a:srgbClr val="121617"/>
                </a:solidFill>
                <a:latin typeface="Times New Roman"/>
                <a:cs typeface="Times New Roman"/>
              </a:rPr>
              <a:t>Россия</a:t>
            </a:r>
            <a:endParaRPr lang="ru-RU" sz="2800" dirty="0">
              <a:latin typeface="Times New Roman"/>
              <a:cs typeface="Times New Roman"/>
            </a:endParaRPr>
          </a:p>
          <a:p>
            <a:pPr marL="12700"/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  <a:hlinkClick r:id="rId25"/>
              </a:rPr>
              <a:t>Ivanovi.i.@rcpcm.org 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+7 (123)456-78</a:t>
            </a:r>
            <a:r>
              <a:rPr lang="ru-RU" sz="2800" i="1" spc="-15" dirty="0">
                <a:solidFill>
                  <a:srgbClr val="121617"/>
                </a:solidFill>
                <a:latin typeface="Times New Roman"/>
                <a:cs typeface="Times New Roman"/>
              </a:rPr>
              <a:t>-</a:t>
            </a:r>
            <a:r>
              <a:rPr lang="ru-RU" sz="2800" i="1" spc="-5" dirty="0">
                <a:solidFill>
                  <a:srgbClr val="121617"/>
                </a:solidFill>
                <a:latin typeface="Times New Roman"/>
                <a:cs typeface="Times New Roman"/>
              </a:rPr>
              <a:t>99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22" name="object 291">
            <a:extLst>
              <a:ext uri="{FF2B5EF4-FFF2-40B4-BE49-F238E27FC236}">
                <a16:creationId xmlns:a16="http://schemas.microsoft.com/office/drawing/2014/main" id="{F9E8586F-3EAD-46B8-85A4-37408B9C4D45}"/>
              </a:ext>
            </a:extLst>
          </p:cNvPr>
          <p:cNvSpPr txBox="1"/>
          <p:nvPr/>
        </p:nvSpPr>
        <p:spPr>
          <a:xfrm>
            <a:off x="711072" y="8879802"/>
            <a:ext cx="1968004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1955" algn="just">
              <a:spcBef>
                <a:spcPts val="1550"/>
              </a:spcBef>
            </a:pPr>
            <a:r>
              <a:rPr lang="ru-RU" sz="2800" spc="10" dirty="0">
                <a:solidFill>
                  <a:srgbClr val="121617"/>
                </a:solidFill>
                <a:latin typeface="Times New Roman"/>
                <a:cs typeface="Times New Roman"/>
              </a:rPr>
              <a:t>Сохраните отредактированный шаблон в исходном формате .</a:t>
            </a:r>
            <a:r>
              <a:rPr lang="en-US" sz="2800" spc="10" dirty="0">
                <a:solidFill>
                  <a:srgbClr val="121617"/>
                </a:solidFill>
                <a:latin typeface="Times New Roman"/>
                <a:cs typeface="Times New Roman"/>
              </a:rPr>
              <a:t>pptx</a:t>
            </a:r>
            <a:r>
              <a:rPr lang="ru-RU" sz="2800" spc="10" dirty="0">
                <a:solidFill>
                  <a:srgbClr val="121617"/>
                </a:solidFill>
                <a:latin typeface="Times New Roman"/>
                <a:cs typeface="Times New Roman"/>
              </a:rPr>
              <a:t> и в формате .</a:t>
            </a:r>
            <a:r>
              <a:rPr lang="en-US" sz="2800" spc="10" dirty="0">
                <a:solidFill>
                  <a:srgbClr val="121617"/>
                </a:solidFill>
                <a:latin typeface="Times New Roman"/>
                <a:cs typeface="Times New Roman"/>
              </a:rPr>
              <a:t>PDF</a:t>
            </a:r>
            <a:endParaRPr lang="ru-RU" sz="2800" spc="10" dirty="0">
              <a:solidFill>
                <a:srgbClr val="121617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94">
            <a:extLst>
              <a:ext uri="{FF2B5EF4-FFF2-40B4-BE49-F238E27FC236}">
                <a16:creationId xmlns:a16="http://schemas.microsoft.com/office/drawing/2014/main" id="{A2E8C271-99E8-40E0-A283-6612739AF1A7}"/>
              </a:ext>
            </a:extLst>
          </p:cNvPr>
          <p:cNvSpPr txBox="1"/>
          <p:nvPr/>
        </p:nvSpPr>
        <p:spPr>
          <a:xfrm>
            <a:off x="20347736" y="12878523"/>
            <a:ext cx="9192919" cy="4725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indent="457200" algn="just">
              <a:spcBef>
                <a:spcPts val="325"/>
              </a:spcBef>
            </a:pPr>
            <a:r>
              <a:rPr lang="ru-RU" sz="2800" spc="-10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4" name="object 294">
            <a:extLst>
              <a:ext uri="{FF2B5EF4-FFF2-40B4-BE49-F238E27FC236}">
                <a16:creationId xmlns:a16="http://schemas.microsoft.com/office/drawing/2014/main" id="{E487D478-DC57-4CBC-BB4D-909DCE75C526}"/>
              </a:ext>
            </a:extLst>
          </p:cNvPr>
          <p:cNvSpPr txBox="1"/>
          <p:nvPr/>
        </p:nvSpPr>
        <p:spPr>
          <a:xfrm>
            <a:off x="785166" y="18012932"/>
            <a:ext cx="9766207" cy="4725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indent="457200" algn="just">
              <a:spcBef>
                <a:spcPts val="325"/>
              </a:spcBef>
            </a:pPr>
            <a:r>
              <a:rPr lang="ru-RU" sz="2800" spc="-10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5" name="object 294">
            <a:extLst>
              <a:ext uri="{FF2B5EF4-FFF2-40B4-BE49-F238E27FC236}">
                <a16:creationId xmlns:a16="http://schemas.microsoft.com/office/drawing/2014/main" id="{943FF162-06F0-4280-9328-4F34FF0FBD88}"/>
              </a:ext>
            </a:extLst>
          </p:cNvPr>
          <p:cNvSpPr txBox="1"/>
          <p:nvPr/>
        </p:nvSpPr>
        <p:spPr>
          <a:xfrm>
            <a:off x="11049822" y="18032022"/>
            <a:ext cx="9341298" cy="4883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indent="457200" algn="just">
              <a:spcBef>
                <a:spcPts val="325"/>
              </a:spcBef>
            </a:pPr>
            <a:r>
              <a:rPr lang="ru-RU" sz="2800" spc="-10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6" name="object 294">
            <a:extLst>
              <a:ext uri="{FF2B5EF4-FFF2-40B4-BE49-F238E27FC236}">
                <a16:creationId xmlns:a16="http://schemas.microsoft.com/office/drawing/2014/main" id="{C7531E28-2954-494D-8427-2FB983028280}"/>
              </a:ext>
            </a:extLst>
          </p:cNvPr>
          <p:cNvSpPr txBox="1"/>
          <p:nvPr/>
        </p:nvSpPr>
        <p:spPr>
          <a:xfrm>
            <a:off x="20347736" y="19012312"/>
            <a:ext cx="9200931" cy="4725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indent="457200" algn="just">
              <a:spcBef>
                <a:spcPts val="325"/>
              </a:spcBef>
            </a:pPr>
            <a:r>
              <a:rPr lang="ru-RU" sz="2800" spc="-10" dirty="0">
                <a:solidFill>
                  <a:srgbClr val="121617"/>
                </a:solidFill>
                <a:latin typeface="Times New Roman"/>
                <a:cs typeface="Times New Roman"/>
              </a:rPr>
              <a:t>Текстовое поле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7" name="object 294">
            <a:extLst>
              <a:ext uri="{FF2B5EF4-FFF2-40B4-BE49-F238E27FC236}">
                <a16:creationId xmlns:a16="http://schemas.microsoft.com/office/drawing/2014/main" id="{290DC784-2921-4453-AB55-ABE7558AF115}"/>
              </a:ext>
            </a:extLst>
          </p:cNvPr>
          <p:cNvSpPr txBox="1"/>
          <p:nvPr/>
        </p:nvSpPr>
        <p:spPr>
          <a:xfrm>
            <a:off x="11148390" y="36375787"/>
            <a:ext cx="9242730" cy="4725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algn="just">
              <a:spcBef>
                <a:spcPts val="325"/>
              </a:spcBef>
            </a:pPr>
            <a:r>
              <a:rPr lang="ru-RU" sz="2800" spc="-10" dirty="0">
                <a:solidFill>
                  <a:srgbClr val="121617"/>
                </a:solidFill>
                <a:latin typeface="Times New Roman"/>
                <a:cs typeface="Times New Roman"/>
              </a:rPr>
              <a:t>	Текстовое поле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326792-AC13-4CCB-AEF6-08853943631F}"/>
              </a:ext>
            </a:extLst>
          </p:cNvPr>
          <p:cNvSpPr/>
          <p:nvPr/>
        </p:nvSpPr>
        <p:spPr>
          <a:xfrm>
            <a:off x="20193000" y="12067989"/>
            <a:ext cx="946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29409A"/>
                </a:solidFill>
                <a:latin typeface="Arial"/>
                <a:cs typeface="Arial"/>
              </a:rPr>
              <a:t>Название абзаца</a:t>
            </a:r>
            <a:endParaRPr lang="ru-RU" sz="4000" dirty="0">
              <a:latin typeface="Arial"/>
              <a:cs typeface="Arial"/>
            </a:endParaRPr>
          </a:p>
        </p:txBody>
      </p:sp>
      <p:sp>
        <p:nvSpPr>
          <p:cNvPr id="29" name="object 206">
            <a:extLst>
              <a:ext uri="{FF2B5EF4-FFF2-40B4-BE49-F238E27FC236}">
                <a16:creationId xmlns:a16="http://schemas.microsoft.com/office/drawing/2014/main" id="{33198399-FBC3-44C7-A810-54D0FB85022C}"/>
              </a:ext>
            </a:extLst>
          </p:cNvPr>
          <p:cNvSpPr txBox="1"/>
          <p:nvPr/>
        </p:nvSpPr>
        <p:spPr>
          <a:xfrm>
            <a:off x="580571" y="2441103"/>
            <a:ext cx="290147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935" marR="5080" indent="-1626870">
              <a:lnSpc>
                <a:spcPct val="100000"/>
              </a:lnSpc>
              <a:spcBef>
                <a:spcPts val="105"/>
              </a:spcBef>
            </a:pPr>
            <a:r>
              <a:rPr lang="ru-RU" sz="8000" b="1" spc="20" dirty="0">
                <a:solidFill>
                  <a:srgbClr val="C130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№</a:t>
            </a:r>
            <a:endParaRPr lang="ru-RU" sz="8000" dirty="0"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86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78</Words>
  <Application>Microsoft Office PowerPoint</Application>
  <PresentationFormat>Произвольный</PresentationFormat>
  <Paragraphs>21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 П. Дудик</dc:creator>
  <cp:lastModifiedBy>Антон П. Каныгин</cp:lastModifiedBy>
  <cp:revision>12</cp:revision>
  <dcterms:created xsi:type="dcterms:W3CDTF">2021-12-15T09:11:31Z</dcterms:created>
  <dcterms:modified xsi:type="dcterms:W3CDTF">2022-12-13T14:58:56Z</dcterms:modified>
</cp:coreProperties>
</file>