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8" r:id="rId2"/>
    <p:sldId id="260" r:id="rId3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3" autoAdjust="0"/>
  </p:normalViewPr>
  <p:slideViewPr>
    <p:cSldViewPr snapToGrid="0">
      <p:cViewPr varScale="1">
        <p:scale>
          <a:sx n="36" d="100"/>
          <a:sy n="36" d="100"/>
        </p:scale>
        <p:origin x="3222" y="114"/>
      </p:cViewPr>
      <p:guideLst>
        <p:guide orient="horz" pos="9535"/>
        <p:guide pos="673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791C-5844-4F87-A339-C25B041C8D4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8F0EB-10E9-4FD3-BF6C-817BE5199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7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1pPr>
    <a:lvl2pPr marL="628802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2pPr>
    <a:lvl3pPr marL="1257605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3pPr>
    <a:lvl4pPr marL="1886407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4pPr>
    <a:lvl5pPr marL="2515209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5pPr>
    <a:lvl6pPr marL="3144012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6pPr>
    <a:lvl7pPr marL="3772815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7pPr>
    <a:lvl8pPr marL="4401617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8pPr>
    <a:lvl9pPr marL="5030419" algn="l" defTabSz="1257605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8F0EB-10E9-4FD3-BF6C-817BE5199D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9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8F0EB-10E9-4FD3-BF6C-817BE5199D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4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4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9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0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1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1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1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7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780A-C7B5-41D8-A71C-927FCDAD5D0B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hyperlink" Target="mailto:dmitry.basmanov@niifhm.ru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7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103BEE-9252-46EF-B282-300013BC7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3128" y="11996156"/>
            <a:ext cx="6460977" cy="129950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64C667-EB9E-4457-90E0-4A985703F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5165" y="24938722"/>
            <a:ext cx="6458940" cy="43664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D2839-1DC3-45ED-8DC7-00DE43769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62888" y="8437305"/>
            <a:ext cx="6875419" cy="42378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52126-3AD2-497A-B02A-3AFD05C9BB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159599" y="12672731"/>
            <a:ext cx="6876013" cy="166618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8B5BFE-C5A2-41D3-B537-698C78E7BE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80698" y="12071254"/>
            <a:ext cx="6231945" cy="6391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FA4311-7E93-418A-9659-30C1D1B227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5688" y="11986275"/>
            <a:ext cx="7291954" cy="173317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55B259-95EF-499B-AD6B-27484FEF6A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0402" y="12062512"/>
            <a:ext cx="7030276" cy="6386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4F6105-6E92-4B5C-9918-3636D8039B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9115" y="5559096"/>
            <a:ext cx="13604990" cy="6925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994888-B2FE-4B0A-9624-5FB1CBA690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264158" y="8505871"/>
            <a:ext cx="6653489" cy="5718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F6342E-0BE3-4E3B-BBFB-F8AA98FB0D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25292" y="12767655"/>
            <a:ext cx="6662999" cy="6391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60F6CA-D9C4-4312-BE69-64E747E2C7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89179" y="25004219"/>
            <a:ext cx="6223464" cy="6630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03CDD1-6982-42BE-813B-053A8A851AA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1347" y="5480772"/>
            <a:ext cx="13900176" cy="64453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DF1B56-E9DF-489A-941B-AD7E306A2EE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262477" y="5537084"/>
            <a:ext cx="6743672" cy="2779539"/>
          </a:xfrm>
          <a:prstGeom prst="rect">
            <a:avLst/>
          </a:prstGeom>
        </p:spPr>
      </p:pic>
      <p:sp>
        <p:nvSpPr>
          <p:cNvPr id="15" name="object 206">
            <a:extLst>
              <a:ext uri="{FF2B5EF4-FFF2-40B4-BE49-F238E27FC236}">
                <a16:creationId xmlns:a16="http://schemas.microsoft.com/office/drawing/2014/main" id="{BDD6D04B-1D8F-4D53-828E-7828D222D570}"/>
              </a:ext>
            </a:extLst>
          </p:cNvPr>
          <p:cNvSpPr txBox="1"/>
          <p:nvPr/>
        </p:nvSpPr>
        <p:spPr>
          <a:xfrm>
            <a:off x="469114" y="4391239"/>
            <a:ext cx="20993233" cy="878980"/>
          </a:xfrm>
          <a:prstGeom prst="rect">
            <a:avLst/>
          </a:prstGeom>
        </p:spPr>
        <p:txBody>
          <a:bodyPr vert="horz" wrap="square" lIns="0" tIns="9419" rIns="0" bIns="0" rtlCol="0">
            <a:spAutoFit/>
          </a:bodyPr>
          <a:lstStyle/>
          <a:p>
            <a:pPr marL="1157580" marR="3588" indent="-1149058" algn="ctr">
              <a:spcBef>
                <a:spcPts val="74"/>
              </a:spcBef>
            </a:pPr>
            <a:r>
              <a:rPr lang="ru-RU" sz="5650" b="1" spc="14" dirty="0">
                <a:solidFill>
                  <a:srgbClr val="C13038"/>
                </a:solidFill>
                <a:latin typeface="Arial"/>
                <a:cs typeface="Arial"/>
              </a:rPr>
              <a:t>Заголовок</a:t>
            </a:r>
            <a:endParaRPr lang="ru-RU" sz="5650" dirty="0">
              <a:latin typeface="Arial"/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FFD0162-A358-428F-A955-1BB5397C8F45}"/>
              </a:ext>
            </a:extLst>
          </p:cNvPr>
          <p:cNvSpPr/>
          <p:nvPr/>
        </p:nvSpPr>
        <p:spPr>
          <a:xfrm>
            <a:off x="-142903" y="5663633"/>
            <a:ext cx="14217008" cy="52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8" algn="ctr">
              <a:spcBef>
                <a:spcPts val="71"/>
              </a:spcBef>
            </a:pPr>
            <a:r>
              <a:rPr lang="ru-RU" sz="2825" b="1" dirty="0">
                <a:solidFill>
                  <a:srgbClr val="29409A"/>
                </a:solidFill>
                <a:latin typeface="Arial"/>
                <a:cs typeface="Arial"/>
              </a:rPr>
              <a:t>Введение</a:t>
            </a:r>
            <a:endParaRPr lang="ru-RU" sz="2825" dirty="0"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A35F2C-00A4-4D1A-A6FE-32AF54F5E655}"/>
              </a:ext>
            </a:extLst>
          </p:cNvPr>
          <p:cNvSpPr/>
          <p:nvPr/>
        </p:nvSpPr>
        <p:spPr>
          <a:xfrm>
            <a:off x="469115" y="12140801"/>
            <a:ext cx="7045275" cy="52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8" algn="ctr">
              <a:spcBef>
                <a:spcPts val="71"/>
              </a:spcBef>
            </a:pPr>
            <a:r>
              <a:rPr lang="ru-RU" sz="2825" b="1" dirty="0">
                <a:solidFill>
                  <a:srgbClr val="29409A"/>
                </a:solidFill>
                <a:latin typeface="Arial"/>
                <a:cs typeface="Arial"/>
              </a:rPr>
              <a:t>Название абзаца</a:t>
            </a:r>
            <a:endParaRPr lang="ru-RU" sz="2825" dirty="0"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BCFD21-114B-4823-9A4A-B2E6951108DF}"/>
              </a:ext>
            </a:extLst>
          </p:cNvPr>
          <p:cNvSpPr/>
          <p:nvPr/>
        </p:nvSpPr>
        <p:spPr>
          <a:xfrm>
            <a:off x="7752227" y="12140964"/>
            <a:ext cx="6779354" cy="52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8" algn="ctr">
              <a:spcBef>
                <a:spcPts val="71"/>
              </a:spcBef>
            </a:pPr>
            <a:r>
              <a:rPr lang="ru-RU" sz="2825" b="1" dirty="0">
                <a:solidFill>
                  <a:srgbClr val="29409A"/>
                </a:solidFill>
                <a:latin typeface="Arial"/>
                <a:cs typeface="Arial"/>
              </a:rPr>
              <a:t>Название абзаца</a:t>
            </a:r>
            <a:endParaRPr lang="ru-RU" sz="2825" dirty="0"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1AD0E10-CB26-4331-A38A-139561B9F37A}"/>
              </a:ext>
            </a:extLst>
          </p:cNvPr>
          <p:cNvSpPr/>
          <p:nvPr/>
        </p:nvSpPr>
        <p:spPr>
          <a:xfrm>
            <a:off x="14262477" y="12829129"/>
            <a:ext cx="6683432" cy="52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8" algn="ctr">
              <a:spcBef>
                <a:spcPts val="71"/>
              </a:spcBef>
            </a:pPr>
            <a:r>
              <a:rPr lang="ru-RU" sz="2825" b="1" dirty="0">
                <a:solidFill>
                  <a:srgbClr val="29409A"/>
                </a:solidFill>
                <a:latin typeface="Arial"/>
                <a:cs typeface="Arial"/>
              </a:rPr>
              <a:t>Название абзаца</a:t>
            </a:r>
            <a:endParaRPr lang="ru-RU" sz="2825" dirty="0"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94230D-C581-4490-BA67-D0EA1DDD0ACD}"/>
              </a:ext>
            </a:extLst>
          </p:cNvPr>
          <p:cNvSpPr/>
          <p:nvPr/>
        </p:nvSpPr>
        <p:spPr>
          <a:xfrm>
            <a:off x="7763632" y="25095199"/>
            <a:ext cx="6736685" cy="52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8" algn="ctr">
              <a:spcBef>
                <a:spcPts val="71"/>
              </a:spcBef>
            </a:pPr>
            <a:r>
              <a:rPr lang="ru-RU" sz="2825" b="1" dirty="0">
                <a:solidFill>
                  <a:srgbClr val="29409A"/>
                </a:solidFill>
                <a:latin typeface="Arial"/>
                <a:cs typeface="Arial"/>
              </a:rPr>
              <a:t>Благодарность</a:t>
            </a:r>
            <a:endParaRPr lang="ru-RU" sz="2825" dirty="0">
              <a:latin typeface="Arial"/>
              <a:cs typeface="Arial"/>
            </a:endParaRPr>
          </a:p>
        </p:txBody>
      </p:sp>
      <p:sp>
        <p:nvSpPr>
          <p:cNvPr id="21" name="object 309">
            <a:extLst>
              <a:ext uri="{FF2B5EF4-FFF2-40B4-BE49-F238E27FC236}">
                <a16:creationId xmlns:a16="http://schemas.microsoft.com/office/drawing/2014/main" id="{1398E805-F110-4028-8895-F461BCB2CB17}"/>
              </a:ext>
            </a:extLst>
          </p:cNvPr>
          <p:cNvSpPr txBox="1"/>
          <p:nvPr/>
        </p:nvSpPr>
        <p:spPr>
          <a:xfrm>
            <a:off x="14336233" y="5637239"/>
            <a:ext cx="6600438" cy="2456455"/>
          </a:xfrm>
          <a:prstGeom prst="rect">
            <a:avLst/>
          </a:prstGeom>
        </p:spPr>
        <p:txBody>
          <a:bodyPr vert="horz" wrap="square" lIns="0" tIns="8522" rIns="0" bIns="0" rtlCol="0">
            <a:spAutoFit/>
          </a:bodyPr>
          <a:lstStyle/>
          <a:p>
            <a:pPr marL="8970" marR="3588">
              <a:spcBef>
                <a:spcPts val="67"/>
              </a:spcBef>
            </a:pPr>
            <a:r>
              <a:rPr lang="ru-RU" sz="1978" b="1" i="1" spc="-7" dirty="0">
                <a:solidFill>
                  <a:srgbClr val="121617"/>
                </a:solidFill>
                <a:latin typeface="Times New Roman"/>
                <a:cs typeface="Times New Roman"/>
              </a:rPr>
              <a:t>Иванов </a:t>
            </a:r>
            <a:r>
              <a:rPr lang="ru-RU" sz="1978" b="1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И.И., </a:t>
            </a:r>
          </a:p>
          <a:p>
            <a:pPr marL="8970" marR="3588">
              <a:spcBef>
                <a:spcPts val="67"/>
              </a:spcBef>
            </a:pP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Федеральное </a:t>
            </a:r>
            <a:r>
              <a:rPr lang="ru-RU" sz="1978" i="1" spc="-11" dirty="0">
                <a:solidFill>
                  <a:srgbClr val="121617"/>
                </a:solidFill>
                <a:latin typeface="Times New Roman"/>
                <a:cs typeface="Times New Roman"/>
              </a:rPr>
              <a:t>Государ</a:t>
            </a: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ственное </a:t>
            </a:r>
            <a:r>
              <a:rPr lang="ru-RU" sz="1978" i="1" spc="-7" dirty="0">
                <a:solidFill>
                  <a:srgbClr val="121617"/>
                </a:solidFill>
                <a:latin typeface="Times New Roman"/>
                <a:cs typeface="Times New Roman"/>
              </a:rPr>
              <a:t>Бюджетное </a:t>
            </a: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Учреждение «Федеральный научно-кли</a:t>
            </a:r>
            <a:r>
              <a:rPr lang="ru-RU" sz="1978" i="1" spc="-7" dirty="0">
                <a:solidFill>
                  <a:srgbClr val="121617"/>
                </a:solidFill>
                <a:latin typeface="Times New Roman"/>
                <a:cs typeface="Times New Roman"/>
              </a:rPr>
              <a:t>нический </a:t>
            </a:r>
            <a:r>
              <a:rPr lang="ru-RU" sz="1978" i="1" dirty="0">
                <a:solidFill>
                  <a:srgbClr val="121617"/>
                </a:solidFill>
                <a:latin typeface="Times New Roman"/>
                <a:cs typeface="Times New Roman"/>
              </a:rPr>
              <a:t>центр </a:t>
            </a:r>
            <a:r>
              <a:rPr lang="ru-RU" sz="1978" i="1" spc="-7" dirty="0">
                <a:solidFill>
                  <a:srgbClr val="121617"/>
                </a:solidFill>
                <a:latin typeface="Times New Roman"/>
                <a:cs typeface="Times New Roman"/>
              </a:rPr>
              <a:t>физико-химической медицины </a:t>
            </a: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Федерального  </a:t>
            </a:r>
            <a:r>
              <a:rPr lang="ru-RU" sz="1978" i="1" spc="-11" dirty="0">
                <a:solidFill>
                  <a:srgbClr val="121617"/>
                </a:solidFill>
                <a:latin typeface="Times New Roman"/>
                <a:cs typeface="Times New Roman"/>
              </a:rPr>
              <a:t>Медико-биологического</a:t>
            </a: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 Агентства»,</a:t>
            </a:r>
            <a:endParaRPr lang="ru-RU" sz="1978" dirty="0">
              <a:latin typeface="Times New Roman"/>
              <a:cs typeface="Times New Roman"/>
            </a:endParaRPr>
          </a:p>
          <a:p>
            <a:pPr marL="8970"/>
            <a:r>
              <a:rPr lang="ru-RU" sz="1978" i="1" spc="-7" dirty="0">
                <a:solidFill>
                  <a:srgbClr val="121617"/>
                </a:solidFill>
                <a:latin typeface="Times New Roman"/>
                <a:cs typeface="Times New Roman"/>
              </a:rPr>
              <a:t>119435,Москова, </a:t>
            </a: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Одинцово, Малая </a:t>
            </a:r>
            <a:r>
              <a:rPr lang="ru-RU" sz="1978" i="1" spc="-4" dirty="0" err="1">
                <a:solidFill>
                  <a:srgbClr val="121617"/>
                </a:solidFill>
                <a:latin typeface="Times New Roman"/>
                <a:cs typeface="Times New Roman"/>
              </a:rPr>
              <a:t>Пироговская</a:t>
            </a: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, д. 1А</a:t>
            </a:r>
          </a:p>
          <a:p>
            <a:pPr marL="8970"/>
            <a:r>
              <a:rPr lang="ru-RU" sz="1978" i="1" spc="-7" dirty="0">
                <a:solidFill>
                  <a:srgbClr val="121617"/>
                </a:solidFill>
                <a:latin typeface="Times New Roman"/>
                <a:cs typeface="Times New Roman"/>
              </a:rPr>
              <a:t>Россия</a:t>
            </a:r>
            <a:endParaRPr lang="ru-RU" sz="1978" dirty="0">
              <a:latin typeface="Times New Roman"/>
              <a:cs typeface="Times New Roman"/>
            </a:endParaRPr>
          </a:p>
          <a:p>
            <a:pPr marL="8970"/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  <a:hlinkClick r:id="rId26"/>
              </a:rPr>
              <a:t>Ivanovi.i.@rcpcm.org </a:t>
            </a: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+7 (123)456-78</a:t>
            </a:r>
            <a:r>
              <a:rPr lang="ru-RU" sz="1978" i="1" spc="-11" dirty="0">
                <a:solidFill>
                  <a:srgbClr val="121617"/>
                </a:solidFill>
                <a:latin typeface="Times New Roman"/>
                <a:cs typeface="Times New Roman"/>
              </a:rPr>
              <a:t>-</a:t>
            </a:r>
            <a:r>
              <a:rPr lang="ru-RU" sz="1978" i="1" spc="-4" dirty="0">
                <a:solidFill>
                  <a:srgbClr val="121617"/>
                </a:solidFill>
                <a:latin typeface="Times New Roman"/>
                <a:cs typeface="Times New Roman"/>
              </a:rPr>
              <a:t>99</a:t>
            </a:r>
            <a:endParaRPr lang="ru-RU" sz="1978" dirty="0">
              <a:latin typeface="Times New Roman"/>
              <a:cs typeface="Times New Roman"/>
            </a:endParaRPr>
          </a:p>
        </p:txBody>
      </p:sp>
      <p:sp>
        <p:nvSpPr>
          <p:cNvPr id="22" name="object 291">
            <a:extLst>
              <a:ext uri="{FF2B5EF4-FFF2-40B4-BE49-F238E27FC236}">
                <a16:creationId xmlns:a16="http://schemas.microsoft.com/office/drawing/2014/main" id="{F9E8586F-3EAD-46B8-85A4-37408B9C4D45}"/>
              </a:ext>
            </a:extLst>
          </p:cNvPr>
          <p:cNvSpPr txBox="1"/>
          <p:nvPr/>
        </p:nvSpPr>
        <p:spPr>
          <a:xfrm>
            <a:off x="502236" y="6293162"/>
            <a:ext cx="13900176" cy="313436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marL="8970" marR="3588" indent="283901" algn="just">
              <a:spcBef>
                <a:spcPts val="1095"/>
              </a:spcBef>
            </a:pPr>
            <a:r>
              <a:rPr lang="ru-RU" sz="1978" spc="7" dirty="0">
                <a:solidFill>
                  <a:srgbClr val="121617"/>
                </a:solidFill>
                <a:latin typeface="Times New Roman"/>
                <a:cs typeface="Times New Roman"/>
              </a:rPr>
              <a:t>Сохраните отредактированный шаблон в исходном формате .</a:t>
            </a:r>
            <a:r>
              <a:rPr lang="en-US" sz="1978" spc="7" dirty="0">
                <a:solidFill>
                  <a:srgbClr val="121617"/>
                </a:solidFill>
                <a:latin typeface="Times New Roman"/>
                <a:cs typeface="Times New Roman"/>
              </a:rPr>
              <a:t>pptx</a:t>
            </a:r>
            <a:r>
              <a:rPr lang="ru-RU" sz="1978" spc="7" dirty="0">
                <a:solidFill>
                  <a:srgbClr val="121617"/>
                </a:solidFill>
                <a:latin typeface="Times New Roman"/>
                <a:cs typeface="Times New Roman"/>
              </a:rPr>
              <a:t> и в формате .</a:t>
            </a:r>
            <a:r>
              <a:rPr lang="en-US" sz="1978" spc="7" dirty="0">
                <a:solidFill>
                  <a:srgbClr val="121617"/>
                </a:solidFill>
                <a:latin typeface="Times New Roman"/>
                <a:cs typeface="Times New Roman"/>
              </a:rPr>
              <a:t>PDF</a:t>
            </a:r>
            <a:endParaRPr lang="ru-RU" sz="1978" spc="7" dirty="0">
              <a:solidFill>
                <a:srgbClr val="121617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94">
            <a:extLst>
              <a:ext uri="{FF2B5EF4-FFF2-40B4-BE49-F238E27FC236}">
                <a16:creationId xmlns:a16="http://schemas.microsoft.com/office/drawing/2014/main" id="{A2E8C271-99E8-40E0-A283-6612739AF1A7}"/>
              </a:ext>
            </a:extLst>
          </p:cNvPr>
          <p:cNvSpPr txBox="1"/>
          <p:nvPr/>
        </p:nvSpPr>
        <p:spPr>
          <a:xfrm>
            <a:off x="14371769" y="9117490"/>
            <a:ext cx="6493032" cy="333816"/>
          </a:xfrm>
          <a:prstGeom prst="rect">
            <a:avLst/>
          </a:prstGeom>
        </p:spPr>
        <p:txBody>
          <a:bodyPr vert="horz" wrap="square" lIns="0" tIns="29153" rIns="0" bIns="0" rtlCol="0">
            <a:spAutoFit/>
          </a:bodyPr>
          <a:lstStyle/>
          <a:p>
            <a:pPr marL="8970" indent="322920" algn="just">
              <a:spcBef>
                <a:spcPts val="230"/>
              </a:spcBef>
            </a:pPr>
            <a:r>
              <a:rPr lang="ru-RU" sz="1978" spc="-7" dirty="0">
                <a:solidFill>
                  <a:srgbClr val="121617"/>
                </a:solidFill>
                <a:latin typeface="Times New Roman"/>
                <a:cs typeface="Times New Roman"/>
              </a:rPr>
              <a:t>Текстовое поле</a:t>
            </a:r>
            <a:endParaRPr sz="1978" dirty="0">
              <a:latin typeface="Times New Roman"/>
              <a:cs typeface="Times New Roman"/>
            </a:endParaRPr>
          </a:p>
        </p:txBody>
      </p:sp>
      <p:sp>
        <p:nvSpPr>
          <p:cNvPr id="24" name="object 294">
            <a:extLst>
              <a:ext uri="{FF2B5EF4-FFF2-40B4-BE49-F238E27FC236}">
                <a16:creationId xmlns:a16="http://schemas.microsoft.com/office/drawing/2014/main" id="{E487D478-DC57-4CBC-BB4D-909DCE75C526}"/>
              </a:ext>
            </a:extLst>
          </p:cNvPr>
          <p:cNvSpPr txBox="1"/>
          <p:nvPr/>
        </p:nvSpPr>
        <p:spPr>
          <a:xfrm>
            <a:off x="554569" y="12743964"/>
            <a:ext cx="6897950" cy="333816"/>
          </a:xfrm>
          <a:prstGeom prst="rect">
            <a:avLst/>
          </a:prstGeom>
        </p:spPr>
        <p:txBody>
          <a:bodyPr vert="horz" wrap="square" lIns="0" tIns="29153" rIns="0" bIns="0" rtlCol="0">
            <a:spAutoFit/>
          </a:bodyPr>
          <a:lstStyle/>
          <a:p>
            <a:pPr marL="8970" indent="322920" algn="just">
              <a:spcBef>
                <a:spcPts val="230"/>
              </a:spcBef>
            </a:pPr>
            <a:r>
              <a:rPr lang="ru-RU" sz="1978" spc="-7" dirty="0">
                <a:solidFill>
                  <a:srgbClr val="121617"/>
                </a:solidFill>
                <a:latin typeface="Times New Roman"/>
                <a:cs typeface="Times New Roman"/>
              </a:rPr>
              <a:t>Текстовое поле</a:t>
            </a:r>
            <a:endParaRPr sz="1978" dirty="0">
              <a:latin typeface="Times New Roman"/>
              <a:cs typeface="Times New Roman"/>
            </a:endParaRPr>
          </a:p>
        </p:txBody>
      </p:sp>
      <p:sp>
        <p:nvSpPr>
          <p:cNvPr id="25" name="object 294">
            <a:extLst>
              <a:ext uri="{FF2B5EF4-FFF2-40B4-BE49-F238E27FC236}">
                <a16:creationId xmlns:a16="http://schemas.microsoft.com/office/drawing/2014/main" id="{943FF162-06F0-4280-9328-4F34FF0FBD88}"/>
              </a:ext>
            </a:extLst>
          </p:cNvPr>
          <p:cNvSpPr txBox="1"/>
          <p:nvPr/>
        </p:nvSpPr>
        <p:spPr>
          <a:xfrm>
            <a:off x="7804577" y="12757448"/>
            <a:ext cx="6597834" cy="333816"/>
          </a:xfrm>
          <a:prstGeom prst="rect">
            <a:avLst/>
          </a:prstGeom>
        </p:spPr>
        <p:txBody>
          <a:bodyPr vert="horz" wrap="square" lIns="0" tIns="29153" rIns="0" bIns="0" rtlCol="0">
            <a:spAutoFit/>
          </a:bodyPr>
          <a:lstStyle/>
          <a:p>
            <a:pPr marL="8970" indent="322920" algn="just">
              <a:spcBef>
                <a:spcPts val="230"/>
              </a:spcBef>
            </a:pPr>
            <a:r>
              <a:rPr lang="ru-RU" sz="1978" spc="-7" dirty="0">
                <a:solidFill>
                  <a:srgbClr val="121617"/>
                </a:solidFill>
                <a:latin typeface="Times New Roman"/>
                <a:cs typeface="Times New Roman"/>
              </a:rPr>
              <a:t>Текстовое поле</a:t>
            </a:r>
            <a:endParaRPr sz="1978" dirty="0">
              <a:latin typeface="Times New Roman"/>
              <a:cs typeface="Times New Roman"/>
            </a:endParaRPr>
          </a:p>
        </p:txBody>
      </p:sp>
      <p:sp>
        <p:nvSpPr>
          <p:cNvPr id="26" name="object 294">
            <a:extLst>
              <a:ext uri="{FF2B5EF4-FFF2-40B4-BE49-F238E27FC236}">
                <a16:creationId xmlns:a16="http://schemas.microsoft.com/office/drawing/2014/main" id="{C7531E28-2954-494D-8427-2FB983028280}"/>
              </a:ext>
            </a:extLst>
          </p:cNvPr>
          <p:cNvSpPr txBox="1"/>
          <p:nvPr/>
        </p:nvSpPr>
        <p:spPr>
          <a:xfrm>
            <a:off x="14371769" y="13449835"/>
            <a:ext cx="6498691" cy="333816"/>
          </a:xfrm>
          <a:prstGeom prst="rect">
            <a:avLst/>
          </a:prstGeom>
        </p:spPr>
        <p:txBody>
          <a:bodyPr vert="horz" wrap="square" lIns="0" tIns="29153" rIns="0" bIns="0" rtlCol="0">
            <a:spAutoFit/>
          </a:bodyPr>
          <a:lstStyle/>
          <a:p>
            <a:pPr marL="8970" indent="322920" algn="just">
              <a:spcBef>
                <a:spcPts val="230"/>
              </a:spcBef>
            </a:pPr>
            <a:r>
              <a:rPr lang="ru-RU" sz="1978" spc="-7" dirty="0">
                <a:solidFill>
                  <a:srgbClr val="121617"/>
                </a:solidFill>
                <a:latin typeface="Times New Roman"/>
                <a:cs typeface="Times New Roman"/>
              </a:rPr>
              <a:t>Текстовое поле</a:t>
            </a:r>
            <a:endParaRPr sz="1978" dirty="0">
              <a:latin typeface="Times New Roman"/>
              <a:cs typeface="Times New Roman"/>
            </a:endParaRPr>
          </a:p>
        </p:txBody>
      </p:sp>
      <p:sp>
        <p:nvSpPr>
          <p:cNvPr id="27" name="object 294">
            <a:extLst>
              <a:ext uri="{FF2B5EF4-FFF2-40B4-BE49-F238E27FC236}">
                <a16:creationId xmlns:a16="http://schemas.microsoft.com/office/drawing/2014/main" id="{290DC784-2921-4453-AB55-ABE7558AF115}"/>
              </a:ext>
            </a:extLst>
          </p:cNvPr>
          <p:cNvSpPr txBox="1"/>
          <p:nvPr/>
        </p:nvSpPr>
        <p:spPr>
          <a:xfrm>
            <a:off x="7874197" y="25713796"/>
            <a:ext cx="6528214" cy="333816"/>
          </a:xfrm>
          <a:prstGeom prst="rect">
            <a:avLst/>
          </a:prstGeom>
        </p:spPr>
        <p:txBody>
          <a:bodyPr vert="horz" wrap="square" lIns="0" tIns="29153" rIns="0" bIns="0" rtlCol="0">
            <a:spAutoFit/>
          </a:bodyPr>
          <a:lstStyle/>
          <a:p>
            <a:pPr marL="8970" algn="just">
              <a:spcBef>
                <a:spcPts val="230"/>
              </a:spcBef>
            </a:pPr>
            <a:r>
              <a:rPr lang="ru-RU" sz="1978" spc="-7" dirty="0">
                <a:solidFill>
                  <a:srgbClr val="121617"/>
                </a:solidFill>
                <a:latin typeface="Times New Roman"/>
                <a:cs typeface="Times New Roman"/>
              </a:rPr>
              <a:t>	Текстовое поле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326792-AC13-4CCB-AEF6-08853943631F}"/>
              </a:ext>
            </a:extLst>
          </p:cNvPr>
          <p:cNvSpPr/>
          <p:nvPr/>
        </p:nvSpPr>
        <p:spPr>
          <a:xfrm>
            <a:off x="14262477" y="8545004"/>
            <a:ext cx="6683432" cy="52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8" algn="ctr">
              <a:spcBef>
                <a:spcPts val="71"/>
              </a:spcBef>
            </a:pPr>
            <a:r>
              <a:rPr lang="ru-RU" sz="2825" b="1" dirty="0">
                <a:solidFill>
                  <a:srgbClr val="29409A"/>
                </a:solidFill>
                <a:latin typeface="Arial"/>
                <a:cs typeface="Arial"/>
              </a:rPr>
              <a:t>Название абзаца</a:t>
            </a:r>
            <a:endParaRPr lang="ru-RU" sz="2825" dirty="0">
              <a:latin typeface="Arial"/>
              <a:cs typeface="Arial"/>
            </a:endParaRPr>
          </a:p>
        </p:txBody>
      </p:sp>
      <p:sp>
        <p:nvSpPr>
          <p:cNvPr id="29" name="object 206">
            <a:extLst>
              <a:ext uri="{FF2B5EF4-FFF2-40B4-BE49-F238E27FC236}">
                <a16:creationId xmlns:a16="http://schemas.microsoft.com/office/drawing/2014/main" id="{33198399-FBC3-44C7-A810-54D0FB85022C}"/>
              </a:ext>
            </a:extLst>
          </p:cNvPr>
          <p:cNvSpPr txBox="1"/>
          <p:nvPr/>
        </p:nvSpPr>
        <p:spPr>
          <a:xfrm>
            <a:off x="410062" y="1745457"/>
            <a:ext cx="2049331" cy="878980"/>
          </a:xfrm>
          <a:prstGeom prst="rect">
            <a:avLst/>
          </a:prstGeom>
        </p:spPr>
        <p:txBody>
          <a:bodyPr vert="horz" wrap="square" lIns="0" tIns="9419" rIns="0" bIns="0" rtlCol="0">
            <a:spAutoFit/>
          </a:bodyPr>
          <a:lstStyle/>
          <a:p>
            <a:pPr marL="1157580" marR="3588" indent="-1149058">
              <a:spcBef>
                <a:spcPts val="74"/>
              </a:spcBef>
            </a:pPr>
            <a:r>
              <a:rPr lang="ru-RU" sz="5650" b="1" spc="14" dirty="0">
                <a:solidFill>
                  <a:srgbClr val="C130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№</a:t>
            </a:r>
            <a:endParaRPr lang="ru-RU" sz="565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86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78</Words>
  <Application>Microsoft Office PowerPoint</Application>
  <PresentationFormat>Произвольный</PresentationFormat>
  <Paragraphs>21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 П. Дудик</dc:creator>
  <cp:lastModifiedBy>Антон П. Каныгин</cp:lastModifiedBy>
  <cp:revision>16</cp:revision>
  <dcterms:created xsi:type="dcterms:W3CDTF">2021-12-15T09:11:31Z</dcterms:created>
  <dcterms:modified xsi:type="dcterms:W3CDTF">2025-01-14T12:20:31Z</dcterms:modified>
</cp:coreProperties>
</file>